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6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E6E33-0A8B-46AC-B715-150B81DAEAAE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AB948-1398-48E8-B2BE-9ED47A252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B948-1398-48E8-B2BE-9ED47A252E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B89D-EDDD-4ABB-9F50-7AB77DF6947B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752C-C993-47C3-829B-38011860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14348" y="1142984"/>
            <a:ext cx="8215370" cy="421484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13100" dirty="0" smtClean="0">
                <a:solidFill>
                  <a:srgbClr val="FF0000"/>
                </a:solidFill>
              </a:rPr>
              <a:t>«</a:t>
            </a:r>
            <a:r>
              <a:rPr lang="ru-RU" sz="13100" b="1" dirty="0" smtClean="0">
                <a:solidFill>
                  <a:srgbClr val="FF0000"/>
                </a:solidFill>
              </a:rPr>
              <a:t>Военно-патриотическая игра по основам выживания</a:t>
            </a:r>
            <a:r>
              <a:rPr lang="ru-RU" sz="13100" b="1" dirty="0" smtClean="0">
                <a:solidFill>
                  <a:srgbClr val="FF0000"/>
                </a:solidFill>
              </a:rPr>
              <a:t>»</a:t>
            </a:r>
            <a:endParaRPr lang="ru-RU" sz="131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Требуемые ресурсы для создания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401080" cy="48131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4212"/>
                <a:gridCol w="2806220"/>
                <a:gridCol w="1680216"/>
                <a:gridCol w="1680216"/>
                <a:gridCol w="1680216"/>
              </a:tblGrid>
              <a:tr h="77388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Затраты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(руб.)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стоимость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48364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Продукты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65000</a:t>
                      </a:r>
                      <a:endParaRPr lang="ru-RU" dirty="0"/>
                    </a:p>
                  </a:txBody>
                  <a:tcPr/>
                </a:tc>
              </a:tr>
              <a:tr h="448364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Канцтовары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</a:tr>
              <a:tr h="448364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Аренда парашютов</a:t>
                      </a:r>
                      <a:endParaRPr lang="ru-RU" b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36000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48364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Аренда катамарана, спасательных жилетов</a:t>
                      </a:r>
                      <a:endParaRPr lang="ru-RU" b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4000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7388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ГСМ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</a:tr>
              <a:tr h="448364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Призы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5000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Итог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r>
                        <a:rPr lang="ru-RU" dirty="0" smtClean="0"/>
                        <a:t>115000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versant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5286381" cy="3517846"/>
          </a:xfrm>
          <a:prstGeom prst="rect">
            <a:avLst/>
          </a:prstGeom>
          <a:noFill/>
        </p:spPr>
      </p:pic>
      <p:pic>
        <p:nvPicPr>
          <p:cNvPr id="4099" name="Picture 3" descr="C:\Users\Diversant\Desktop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9323" y="3286123"/>
            <a:ext cx="5367575" cy="357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28588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Награждение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643866" cy="51435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 игре побеждает та команда, которая набрала большее количество баллов. </a:t>
            </a:r>
          </a:p>
          <a:p>
            <a:r>
              <a:rPr lang="ru-RU" dirty="0">
                <a:solidFill>
                  <a:srgbClr val="FFFF00"/>
                </a:solidFill>
              </a:rPr>
              <a:t>Команда – победитель награждается переходящим кубком, (что будет стимулировать к дальнейшему участию в следующих играх), ценными призами и грамотами. Также в индивидуальном порядке награждается участник, отличившийся в том или ином мероприятии знаками отличия.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a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7580738" cy="505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507688" cy="3557598"/>
          </a:xfrm>
        </p:spPr>
        <p:txBody>
          <a:bodyPr>
            <a:norm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</a:rPr>
              <a:t>Благодарю за внимание.</a:t>
            </a:r>
            <a:endParaRPr lang="ru-RU" sz="9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проекта.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01122" cy="6143668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sz="6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Приобщение молодежи к военно-спортивному движению, в также организацию эмоционально, интеллектуально и физически насыщенного досуга для подростков и молодежи. Создание престижа занятий в военно-патриотических клубах и подготовки к службе в Вооруженных силах России.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В процессе достижения главной цели программы успешно решаются следующие задачи: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-гражданское воспитание подростков;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-военно-патриотическое воспитание;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-выработка и совершенствование навыков по туризму, военно-прикладным видам спорта и поведению в экстремальных ситуациях разного рода;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-совершенствование физической подготовки;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-повышение интеллектуального уровня;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-выработка у участников игры чувства личной и коллективной ответственности;</a:t>
            </a:r>
          </a:p>
          <a:p>
            <a:pPr>
              <a:buNone/>
            </a:pPr>
            <a:r>
              <a:rPr lang="ru-RU" sz="8800" b="1" dirty="0" smtClean="0">
                <a:solidFill>
                  <a:srgbClr val="FFFF00"/>
                </a:solidFill>
              </a:rPr>
              <a:t>-развитие навыков общения в коллективе.   </a:t>
            </a:r>
            <a:endParaRPr lang="ru-RU" sz="8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22619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молодежи данный проект является критерием усвоения знаний, полученных на уроках ОБЖ, занятиях военно-патриотических клубов и их реализация на практике по следующим дисциплинам: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-выживание в экстремальной ситуации;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-ориентирование на местности;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туристическая подготовка;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-тактика действий малых групп в боевой обстановке;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-фортификация и маскировка;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-отработка навыков обращения с пневматическим и макетами боевого оружия;</a:t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-отработка тактики оказания первой медицинской помощи, эвакуация раненых, действий в условиях чрезвычайной ситуации.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versant\Desktop\matv09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524407" cy="3393305"/>
          </a:xfrm>
          <a:prstGeom prst="rect">
            <a:avLst/>
          </a:prstGeom>
          <a:noFill/>
        </p:spPr>
      </p:pic>
      <p:pic>
        <p:nvPicPr>
          <p:cNvPr id="2051" name="Picture 3" descr="C:\Users\Diversant\Desktop\matv09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45" y="2928934"/>
            <a:ext cx="4476755" cy="3357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Время проведения проекта составляет 6 дней.</a:t>
            </a:r>
          </a:p>
          <a:p>
            <a:endParaRPr lang="ru-RU" dirty="0"/>
          </a:p>
        </p:txBody>
      </p:sp>
      <p:pic>
        <p:nvPicPr>
          <p:cNvPr id="16" name="Содержимое 15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3703665" cy="2774174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6314" y="642918"/>
            <a:ext cx="3827461" cy="679449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Целевая аудитория проекта.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500174"/>
            <a:ext cx="4113213" cy="47149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возраст участников 15-20 лет. Настоящая игра построена с таким расчетом, что в ней могут принимать участие команды, сформированные на базе общеобразовательных школ, а также воспитанников военно-спортивных клубов и кадетских классов. В игре наравне с юношами могут принимать участие и девушки.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71480"/>
            <a:ext cx="3778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</a:rPr>
              <a:t>Сроки реализации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4040188" cy="750887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Количество участников проекта.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4040188" cy="5126055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проекте принимает участие 2 команды. В команду будет входить не более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3438" y="285728"/>
            <a:ext cx="4041775" cy="7508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Партнеры по реализации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071546"/>
            <a:ext cx="4041775" cy="4697427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Военно-патриотический центр специального назначения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Росич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Туристическая команда «Траверз»</a:t>
            </a:r>
          </a:p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партия «Патриоты России» </a:t>
            </a:r>
            <a:endPara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versant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496"/>
            <a:ext cx="4500595" cy="3553100"/>
          </a:xfrm>
          <a:prstGeom prst="rect">
            <a:avLst/>
          </a:prstGeom>
          <a:noFill/>
        </p:spPr>
      </p:pic>
      <p:pic>
        <p:nvPicPr>
          <p:cNvPr id="2052" name="Picture 4" descr="C:\Users\Diversant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3552" cy="348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Возможные риски и угрозы</a:t>
            </a:r>
            <a:br>
              <a:rPr lang="ru-RU" u="sng" dirty="0" smtClean="0">
                <a:solidFill>
                  <a:srgbClr val="FF0000"/>
                </a:solidFill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Риски, способные повлиять на проект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94360" indent="-457200">
              <a:buNone/>
            </a:pPr>
            <a:r>
              <a:rPr lang="ru-RU" dirty="0" smtClean="0">
                <a:solidFill>
                  <a:srgbClr val="FFFF00"/>
                </a:solidFill>
              </a:rPr>
              <a:t>1. Болезнь кого-либо из участников</a:t>
            </a:r>
          </a:p>
          <a:p>
            <a:pPr marL="594360" indent="-457200">
              <a:buNone/>
            </a:pPr>
            <a:r>
              <a:rPr lang="ru-RU" dirty="0" smtClean="0">
                <a:solidFill>
                  <a:srgbClr val="FFFF00"/>
                </a:solidFill>
              </a:rPr>
              <a:t>2. Подготовительная группа у участника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3. </a:t>
            </a:r>
            <a:r>
              <a:rPr lang="ru-RU" dirty="0" smtClean="0">
                <a:solidFill>
                  <a:srgbClr val="FFFF00"/>
                </a:solidFill>
              </a:rPr>
              <a:t>Плохие </a:t>
            </a:r>
            <a:r>
              <a:rPr lang="ru-RU" dirty="0" smtClean="0">
                <a:solidFill>
                  <a:srgbClr val="FFFF00"/>
                </a:solidFill>
              </a:rPr>
              <a:t>погодные условия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4. Ссоры между участниками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75088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Планируемые мероприятия по предупреждению рисков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1.1 Отправка домой.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1.2.Если несущественно(порез, ушиб, ссадина) обратиться к врачу.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1.3 Наличие аптечки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2. Освобождение от силовых упражнений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3.Обеспечение участников всем необходимым снаряжением.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4. Военная дисциплина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versant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466448" cy="2857519"/>
          </a:xfrm>
          <a:prstGeom prst="rect">
            <a:avLst/>
          </a:prstGeom>
          <a:noFill/>
        </p:spPr>
      </p:pic>
      <p:pic>
        <p:nvPicPr>
          <p:cNvPr id="3075" name="Picture 3" descr="C:\Users\Diversant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99024"/>
            <a:ext cx="4561160" cy="3330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411</Words>
  <Application>Microsoft Office PowerPoint</Application>
  <PresentationFormat>Экран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Цели и задачи проекта. </vt:lpstr>
      <vt:lpstr>Для молодежи данный проект является критерием усвоения знаний, полученных на уроках ОБЖ, занятиях военно-патриотических клубов и их реализация на практике по следующим дисциплинам: -выживание в экстремальной ситуации; -ориентирование на местности; - туристическая подготовка; -тактика действий малых групп в боевой обстановке; -фортификация и маскировка; -отработка навыков обращения с пневматическим и макетами боевого оружия; -отработка тактики оказания первой медицинской помощи, эвакуация раненых, действий в условиях чрезвычайной ситуации. </vt:lpstr>
      <vt:lpstr>Слайд 4</vt:lpstr>
      <vt:lpstr>Слайд 5</vt:lpstr>
      <vt:lpstr>Слайд 6</vt:lpstr>
      <vt:lpstr>Слайд 7</vt:lpstr>
      <vt:lpstr>Возможные риски и угрозы </vt:lpstr>
      <vt:lpstr>Слайд 9</vt:lpstr>
      <vt:lpstr> Требуемые ресурсы для создания проекта. </vt:lpstr>
      <vt:lpstr>Слайд 11</vt:lpstr>
      <vt:lpstr>Награждение. </vt:lpstr>
      <vt:lpstr>Слайд 13</vt:lpstr>
      <vt:lpstr>Благодарю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Diversant</cp:lastModifiedBy>
  <cp:revision>59</cp:revision>
  <dcterms:created xsi:type="dcterms:W3CDTF">2013-03-13T13:51:40Z</dcterms:created>
  <dcterms:modified xsi:type="dcterms:W3CDTF">2013-03-31T11:10:01Z</dcterms:modified>
</cp:coreProperties>
</file>